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4" r:id="rId1"/>
  </p:sldMasterIdLst>
  <p:sldIdLst>
    <p:sldId id="256" r:id="rId2"/>
    <p:sldId id="280" r:id="rId3"/>
    <p:sldId id="270" r:id="rId4"/>
    <p:sldId id="283" r:id="rId5"/>
    <p:sldId id="282" r:id="rId6"/>
    <p:sldId id="284" r:id="rId7"/>
    <p:sldId id="285" r:id="rId8"/>
    <p:sldId id="286" r:id="rId9"/>
    <p:sldId id="288" r:id="rId10"/>
    <p:sldId id="287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3622"/>
  </p:normalViewPr>
  <p:slideViewPr>
    <p:cSldViewPr snapToGrid="0">
      <p:cViewPr varScale="1">
        <p:scale>
          <a:sx n="108" d="100"/>
          <a:sy n="108" d="100"/>
        </p:scale>
        <p:origin x="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F95B7-8C73-C345-B796-BDCC64B59FD6}" type="doc">
      <dgm:prSet loTypeId="urn:microsoft.com/office/officeart/2005/8/layout/process3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127035E-B291-4146-9CF2-B1F8CC4D8485}">
      <dgm:prSet phldrT="[Text]"/>
      <dgm:spPr/>
      <dgm:t>
        <a:bodyPr/>
        <a:lstStyle/>
        <a:p>
          <a:r>
            <a:rPr lang="hy-AM" dirty="0"/>
            <a:t>Ձեր եփական կարծիք, հույզը</a:t>
          </a:r>
          <a:endParaRPr lang="en-US" dirty="0"/>
        </a:p>
      </dgm:t>
    </dgm:pt>
    <dgm:pt modelId="{0CF9B00F-3125-2748-A226-13D2E7A2D486}" type="parTrans" cxnId="{3E67A12B-33A4-D646-96E2-43A4A436D62A}">
      <dgm:prSet/>
      <dgm:spPr/>
      <dgm:t>
        <a:bodyPr/>
        <a:lstStyle/>
        <a:p>
          <a:endParaRPr lang="en-US"/>
        </a:p>
      </dgm:t>
    </dgm:pt>
    <dgm:pt modelId="{41F225B6-AC87-9541-99F7-B3B766844A40}" type="sibTrans" cxnId="{3E67A12B-33A4-D646-96E2-43A4A436D62A}">
      <dgm:prSet/>
      <dgm:spPr/>
      <dgm:t>
        <a:bodyPr/>
        <a:lstStyle/>
        <a:p>
          <a:endParaRPr lang="en-US"/>
        </a:p>
      </dgm:t>
    </dgm:pt>
    <dgm:pt modelId="{5B01D364-09D3-0649-9FF7-CD74E71FF346}">
      <dgm:prSet phldrT="[Text]"/>
      <dgm:spPr/>
      <dgm:t>
        <a:bodyPr/>
        <a:lstStyle/>
        <a:p>
          <a:r>
            <a:rPr lang="hy-AM" b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Ես վրդովվում եմ</a:t>
          </a:r>
          <a:endParaRPr lang="en-US" dirty="0"/>
        </a:p>
      </dgm:t>
    </dgm:pt>
    <dgm:pt modelId="{1A7CB689-842D-3449-920B-AF54FB44B2E0}" type="parTrans" cxnId="{34DD9786-9B19-8A43-9EB0-9DEF0459E822}">
      <dgm:prSet/>
      <dgm:spPr/>
      <dgm:t>
        <a:bodyPr/>
        <a:lstStyle/>
        <a:p>
          <a:endParaRPr lang="en-US"/>
        </a:p>
      </dgm:t>
    </dgm:pt>
    <dgm:pt modelId="{C8BB083A-B0E1-B748-A912-8FE047C0E992}" type="sibTrans" cxnId="{34DD9786-9B19-8A43-9EB0-9DEF0459E822}">
      <dgm:prSet/>
      <dgm:spPr/>
      <dgm:t>
        <a:bodyPr/>
        <a:lstStyle/>
        <a:p>
          <a:endParaRPr lang="en-US"/>
        </a:p>
      </dgm:t>
    </dgm:pt>
    <dgm:pt modelId="{5E1A3C41-7814-F940-9FAC-E2FA58F7AB7E}">
      <dgm:prSet phldrT="[Text]"/>
      <dgm:spPr/>
      <dgm:t>
        <a:bodyPr/>
        <a:lstStyle/>
        <a:p>
          <a:r>
            <a:rPr lang="hy-AM" dirty="0"/>
            <a:t>Դիմացինի գործողությունները</a:t>
          </a:r>
          <a:endParaRPr lang="en-US" dirty="0"/>
        </a:p>
      </dgm:t>
    </dgm:pt>
    <dgm:pt modelId="{1A7A43C0-0DB8-E54F-9EB3-DABD487A4EFB}" type="parTrans" cxnId="{8B501632-37E1-FF44-AB3E-380145702EE8}">
      <dgm:prSet/>
      <dgm:spPr/>
      <dgm:t>
        <a:bodyPr/>
        <a:lstStyle/>
        <a:p>
          <a:endParaRPr lang="en-US"/>
        </a:p>
      </dgm:t>
    </dgm:pt>
    <dgm:pt modelId="{4550BCA2-D052-6E4C-B3E9-65082CE41F7C}" type="sibTrans" cxnId="{8B501632-37E1-FF44-AB3E-380145702EE8}">
      <dgm:prSet/>
      <dgm:spPr/>
      <dgm:t>
        <a:bodyPr/>
        <a:lstStyle/>
        <a:p>
          <a:endParaRPr lang="en-US"/>
        </a:p>
      </dgm:t>
    </dgm:pt>
    <dgm:pt modelId="{AECC84AA-F3FF-B14F-B21E-9B06C967060C}">
      <dgm:prSet phldrT="[Text]"/>
      <dgm:spPr/>
      <dgm:t>
        <a:bodyPr/>
        <a:lstStyle/>
        <a:p>
          <a:r>
            <a:rPr lang="hy-AM" b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երբ դու իմ ընկերների մասին բացասական ես խոսում</a:t>
          </a:r>
          <a:endParaRPr lang="en-US" dirty="0"/>
        </a:p>
      </dgm:t>
    </dgm:pt>
    <dgm:pt modelId="{AE4B2FFA-5AF4-C74D-A970-A27FC9206465}" type="parTrans" cxnId="{1F23AD09-D541-BA40-8BEC-1E0E5C1C71EF}">
      <dgm:prSet/>
      <dgm:spPr/>
      <dgm:t>
        <a:bodyPr/>
        <a:lstStyle/>
        <a:p>
          <a:endParaRPr lang="en-US"/>
        </a:p>
      </dgm:t>
    </dgm:pt>
    <dgm:pt modelId="{536A16A5-CD18-6B4D-A7A8-448BE59DF9B0}" type="sibTrans" cxnId="{1F23AD09-D541-BA40-8BEC-1E0E5C1C71EF}">
      <dgm:prSet/>
      <dgm:spPr/>
      <dgm:t>
        <a:bodyPr/>
        <a:lstStyle/>
        <a:p>
          <a:endParaRPr lang="en-US"/>
        </a:p>
      </dgm:t>
    </dgm:pt>
    <dgm:pt modelId="{768659ED-5680-0D4E-9873-016E6E0CDEE1}">
      <dgm:prSet phldrT="[Text]"/>
      <dgm:spPr/>
      <dgm:t>
        <a:bodyPr/>
        <a:lstStyle/>
        <a:p>
          <a:r>
            <a:rPr lang="hy-AM" dirty="0"/>
            <a:t>Իրավիճակից բխող ձեր ցանկությունը</a:t>
          </a:r>
          <a:endParaRPr lang="en-US" dirty="0"/>
        </a:p>
      </dgm:t>
    </dgm:pt>
    <dgm:pt modelId="{1845439F-8139-4E4F-A71B-FF40EBAC9D5C}" type="parTrans" cxnId="{D6F4F5F0-99B5-484F-B13C-EA043A425093}">
      <dgm:prSet/>
      <dgm:spPr/>
      <dgm:t>
        <a:bodyPr/>
        <a:lstStyle/>
        <a:p>
          <a:endParaRPr lang="en-US"/>
        </a:p>
      </dgm:t>
    </dgm:pt>
    <dgm:pt modelId="{EE3EDEFF-6F23-9F4D-A44A-1F6DE5812A78}" type="sibTrans" cxnId="{D6F4F5F0-99B5-484F-B13C-EA043A425093}">
      <dgm:prSet/>
      <dgm:spPr/>
      <dgm:t>
        <a:bodyPr/>
        <a:lstStyle/>
        <a:p>
          <a:endParaRPr lang="en-US"/>
        </a:p>
      </dgm:t>
    </dgm:pt>
    <dgm:pt modelId="{250F15AC-B5A5-2042-82FE-522B0C99398B}">
      <dgm:prSet phldrT="[Text]"/>
      <dgm:spPr/>
      <dgm:t>
        <a:bodyPr/>
        <a:lstStyle/>
        <a:p>
          <a:r>
            <a:rPr lang="hy-AM" b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ես կուզեմ, որ դու նրանց ճանաչես</a:t>
          </a:r>
          <a:endParaRPr lang="en-US" dirty="0"/>
        </a:p>
      </dgm:t>
    </dgm:pt>
    <dgm:pt modelId="{E62ECA19-399B-C74A-AC50-B37E8EC89092}" type="parTrans" cxnId="{A13DE23D-82A2-3840-80A8-830CE7E71645}">
      <dgm:prSet/>
      <dgm:spPr/>
      <dgm:t>
        <a:bodyPr/>
        <a:lstStyle/>
        <a:p>
          <a:endParaRPr lang="en-US"/>
        </a:p>
      </dgm:t>
    </dgm:pt>
    <dgm:pt modelId="{2E36690A-54A6-F24F-ACE4-CC2B75F773AD}" type="sibTrans" cxnId="{A13DE23D-82A2-3840-80A8-830CE7E71645}">
      <dgm:prSet/>
      <dgm:spPr/>
      <dgm:t>
        <a:bodyPr/>
        <a:lstStyle/>
        <a:p>
          <a:endParaRPr lang="en-US"/>
        </a:p>
      </dgm:t>
    </dgm:pt>
    <dgm:pt modelId="{813A28B4-49C3-AE4C-B458-4254B66C18DB}" type="pres">
      <dgm:prSet presAssocID="{1BEF95B7-8C73-C345-B796-BDCC64B59FD6}" presName="linearFlow" presStyleCnt="0">
        <dgm:presLayoutVars>
          <dgm:dir/>
          <dgm:animLvl val="lvl"/>
          <dgm:resizeHandles val="exact"/>
        </dgm:presLayoutVars>
      </dgm:prSet>
      <dgm:spPr/>
    </dgm:pt>
    <dgm:pt modelId="{7B7A1068-8DCC-B440-8F4A-AB2E9CE17A46}" type="pres">
      <dgm:prSet presAssocID="{D127035E-B291-4146-9CF2-B1F8CC4D8485}" presName="composite" presStyleCnt="0"/>
      <dgm:spPr/>
    </dgm:pt>
    <dgm:pt modelId="{0188C106-F814-E24F-A848-E6D21F943214}" type="pres">
      <dgm:prSet presAssocID="{D127035E-B291-4146-9CF2-B1F8CC4D848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59379A4-16E4-AD4F-84AF-30052E064E88}" type="pres">
      <dgm:prSet presAssocID="{D127035E-B291-4146-9CF2-B1F8CC4D8485}" presName="parSh" presStyleLbl="node1" presStyleIdx="0" presStyleCnt="3"/>
      <dgm:spPr/>
    </dgm:pt>
    <dgm:pt modelId="{F43BC730-546F-7547-A2B4-911C0AF1013F}" type="pres">
      <dgm:prSet presAssocID="{D127035E-B291-4146-9CF2-B1F8CC4D8485}" presName="desTx" presStyleLbl="fgAcc1" presStyleIdx="0" presStyleCnt="3" custScaleX="137466">
        <dgm:presLayoutVars>
          <dgm:bulletEnabled val="1"/>
        </dgm:presLayoutVars>
      </dgm:prSet>
      <dgm:spPr/>
    </dgm:pt>
    <dgm:pt modelId="{3AE72449-8F6C-2249-B23D-FCCA2ADD3F19}" type="pres">
      <dgm:prSet presAssocID="{41F225B6-AC87-9541-99F7-B3B766844A40}" presName="sibTrans" presStyleLbl="sibTrans2D1" presStyleIdx="0" presStyleCnt="2"/>
      <dgm:spPr/>
    </dgm:pt>
    <dgm:pt modelId="{2083186E-04BD-984F-A7A8-3288FBDD4CC9}" type="pres">
      <dgm:prSet presAssocID="{41F225B6-AC87-9541-99F7-B3B766844A40}" presName="connTx" presStyleLbl="sibTrans2D1" presStyleIdx="0" presStyleCnt="2"/>
      <dgm:spPr/>
    </dgm:pt>
    <dgm:pt modelId="{0ED64CB5-2902-E040-B519-B4CDAD5B6541}" type="pres">
      <dgm:prSet presAssocID="{5E1A3C41-7814-F940-9FAC-E2FA58F7AB7E}" presName="composite" presStyleCnt="0"/>
      <dgm:spPr/>
    </dgm:pt>
    <dgm:pt modelId="{7CDD918F-A183-684F-A3E1-E34C217FA891}" type="pres">
      <dgm:prSet presAssocID="{5E1A3C41-7814-F940-9FAC-E2FA58F7AB7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EED23DB-28FB-EB47-9072-3373EED181D0}" type="pres">
      <dgm:prSet presAssocID="{5E1A3C41-7814-F940-9FAC-E2FA58F7AB7E}" presName="parSh" presStyleLbl="node1" presStyleIdx="1" presStyleCnt="3"/>
      <dgm:spPr/>
    </dgm:pt>
    <dgm:pt modelId="{D4A9EE21-0C05-1847-AEED-850673C1A082}" type="pres">
      <dgm:prSet presAssocID="{5E1A3C41-7814-F940-9FAC-E2FA58F7AB7E}" presName="desTx" presStyleLbl="fgAcc1" presStyleIdx="1" presStyleCnt="3" custScaleX="142069">
        <dgm:presLayoutVars>
          <dgm:bulletEnabled val="1"/>
        </dgm:presLayoutVars>
      </dgm:prSet>
      <dgm:spPr/>
    </dgm:pt>
    <dgm:pt modelId="{EEB73C99-3427-DD48-9E6D-18FFBC3FBC83}" type="pres">
      <dgm:prSet presAssocID="{4550BCA2-D052-6E4C-B3E9-65082CE41F7C}" presName="sibTrans" presStyleLbl="sibTrans2D1" presStyleIdx="1" presStyleCnt="2"/>
      <dgm:spPr/>
    </dgm:pt>
    <dgm:pt modelId="{8ED9FB7B-CC7B-C347-9F58-36525DC4C9EE}" type="pres">
      <dgm:prSet presAssocID="{4550BCA2-D052-6E4C-B3E9-65082CE41F7C}" presName="connTx" presStyleLbl="sibTrans2D1" presStyleIdx="1" presStyleCnt="2"/>
      <dgm:spPr/>
    </dgm:pt>
    <dgm:pt modelId="{E5FAA1E0-780F-204D-B66C-D034B298F166}" type="pres">
      <dgm:prSet presAssocID="{768659ED-5680-0D4E-9873-016E6E0CDEE1}" presName="composite" presStyleCnt="0"/>
      <dgm:spPr/>
    </dgm:pt>
    <dgm:pt modelId="{78364E25-359B-F54C-BE63-AD98568F57AA}" type="pres">
      <dgm:prSet presAssocID="{768659ED-5680-0D4E-9873-016E6E0CDEE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C49C275-3D3E-A24B-9599-1C1112B4F3A4}" type="pres">
      <dgm:prSet presAssocID="{768659ED-5680-0D4E-9873-016E6E0CDEE1}" presName="parSh" presStyleLbl="node1" presStyleIdx="2" presStyleCnt="3"/>
      <dgm:spPr/>
    </dgm:pt>
    <dgm:pt modelId="{2CAD32C9-52E7-BF43-B9E6-A40073A29A88}" type="pres">
      <dgm:prSet presAssocID="{768659ED-5680-0D4E-9873-016E6E0CDEE1}" presName="desTx" presStyleLbl="fgAcc1" presStyleIdx="2" presStyleCnt="3">
        <dgm:presLayoutVars>
          <dgm:bulletEnabled val="1"/>
        </dgm:presLayoutVars>
      </dgm:prSet>
      <dgm:spPr/>
    </dgm:pt>
  </dgm:ptLst>
  <dgm:cxnLst>
    <dgm:cxn modelId="{C4452003-C142-4449-AF2A-E46FD29B3118}" type="presOf" srcId="{5E1A3C41-7814-F940-9FAC-E2FA58F7AB7E}" destId="{7CDD918F-A183-684F-A3E1-E34C217FA891}" srcOrd="0" destOrd="0" presId="urn:microsoft.com/office/officeart/2005/8/layout/process3"/>
    <dgm:cxn modelId="{1F23AD09-D541-BA40-8BEC-1E0E5C1C71EF}" srcId="{5E1A3C41-7814-F940-9FAC-E2FA58F7AB7E}" destId="{AECC84AA-F3FF-B14F-B21E-9B06C967060C}" srcOrd="0" destOrd="0" parTransId="{AE4B2FFA-5AF4-C74D-A970-A27FC9206465}" sibTransId="{536A16A5-CD18-6B4D-A7A8-448BE59DF9B0}"/>
    <dgm:cxn modelId="{AF3C3C1D-698A-B94C-94D7-C336D7D82A18}" type="presOf" srcId="{768659ED-5680-0D4E-9873-016E6E0CDEE1}" destId="{78364E25-359B-F54C-BE63-AD98568F57AA}" srcOrd="0" destOrd="0" presId="urn:microsoft.com/office/officeart/2005/8/layout/process3"/>
    <dgm:cxn modelId="{D210F921-F912-D14F-941D-2728C1BBEC02}" type="presOf" srcId="{768659ED-5680-0D4E-9873-016E6E0CDEE1}" destId="{0C49C275-3D3E-A24B-9599-1C1112B4F3A4}" srcOrd="1" destOrd="0" presId="urn:microsoft.com/office/officeart/2005/8/layout/process3"/>
    <dgm:cxn modelId="{3E67A12B-33A4-D646-96E2-43A4A436D62A}" srcId="{1BEF95B7-8C73-C345-B796-BDCC64B59FD6}" destId="{D127035E-B291-4146-9CF2-B1F8CC4D8485}" srcOrd="0" destOrd="0" parTransId="{0CF9B00F-3125-2748-A226-13D2E7A2D486}" sibTransId="{41F225B6-AC87-9541-99F7-B3B766844A40}"/>
    <dgm:cxn modelId="{F85D0332-AB77-3C44-A358-AB8301A64B80}" type="presOf" srcId="{5B01D364-09D3-0649-9FF7-CD74E71FF346}" destId="{F43BC730-546F-7547-A2B4-911C0AF1013F}" srcOrd="0" destOrd="0" presId="urn:microsoft.com/office/officeart/2005/8/layout/process3"/>
    <dgm:cxn modelId="{8B501632-37E1-FF44-AB3E-380145702EE8}" srcId="{1BEF95B7-8C73-C345-B796-BDCC64B59FD6}" destId="{5E1A3C41-7814-F940-9FAC-E2FA58F7AB7E}" srcOrd="1" destOrd="0" parTransId="{1A7A43C0-0DB8-E54F-9EB3-DABD487A4EFB}" sibTransId="{4550BCA2-D052-6E4C-B3E9-65082CE41F7C}"/>
    <dgm:cxn modelId="{F95F5A3A-F0A9-9447-8D5A-B0C583B6ADE9}" type="presOf" srcId="{250F15AC-B5A5-2042-82FE-522B0C99398B}" destId="{2CAD32C9-52E7-BF43-B9E6-A40073A29A88}" srcOrd="0" destOrd="0" presId="urn:microsoft.com/office/officeart/2005/8/layout/process3"/>
    <dgm:cxn modelId="{A13DE23D-82A2-3840-80A8-830CE7E71645}" srcId="{768659ED-5680-0D4E-9873-016E6E0CDEE1}" destId="{250F15AC-B5A5-2042-82FE-522B0C99398B}" srcOrd="0" destOrd="0" parTransId="{E62ECA19-399B-C74A-AC50-B37E8EC89092}" sibTransId="{2E36690A-54A6-F24F-ACE4-CC2B75F773AD}"/>
    <dgm:cxn modelId="{53648040-F29E-D046-A541-A4E426D8F0F2}" type="presOf" srcId="{41F225B6-AC87-9541-99F7-B3B766844A40}" destId="{2083186E-04BD-984F-A7A8-3288FBDD4CC9}" srcOrd="1" destOrd="0" presId="urn:microsoft.com/office/officeart/2005/8/layout/process3"/>
    <dgm:cxn modelId="{5938424A-BBC1-3244-A007-8726D6848F3B}" type="presOf" srcId="{4550BCA2-D052-6E4C-B3E9-65082CE41F7C}" destId="{EEB73C99-3427-DD48-9E6D-18FFBC3FBC83}" srcOrd="0" destOrd="0" presId="urn:microsoft.com/office/officeart/2005/8/layout/process3"/>
    <dgm:cxn modelId="{7A094B4B-ADCD-8342-AE4C-BBF56BB91BD6}" type="presOf" srcId="{D127035E-B291-4146-9CF2-B1F8CC4D8485}" destId="{0188C106-F814-E24F-A848-E6D21F943214}" srcOrd="0" destOrd="0" presId="urn:microsoft.com/office/officeart/2005/8/layout/process3"/>
    <dgm:cxn modelId="{EB10BF61-5C50-B642-B7DA-BBC6E42AD437}" type="presOf" srcId="{5E1A3C41-7814-F940-9FAC-E2FA58F7AB7E}" destId="{6EED23DB-28FB-EB47-9072-3373EED181D0}" srcOrd="1" destOrd="0" presId="urn:microsoft.com/office/officeart/2005/8/layout/process3"/>
    <dgm:cxn modelId="{34DD9786-9B19-8A43-9EB0-9DEF0459E822}" srcId="{D127035E-B291-4146-9CF2-B1F8CC4D8485}" destId="{5B01D364-09D3-0649-9FF7-CD74E71FF346}" srcOrd="0" destOrd="0" parTransId="{1A7CB689-842D-3449-920B-AF54FB44B2E0}" sibTransId="{C8BB083A-B0E1-B748-A912-8FE047C0E992}"/>
    <dgm:cxn modelId="{90296D9E-2064-7241-8A7E-C81B887FB725}" type="presOf" srcId="{4550BCA2-D052-6E4C-B3E9-65082CE41F7C}" destId="{8ED9FB7B-CC7B-C347-9F58-36525DC4C9EE}" srcOrd="1" destOrd="0" presId="urn:microsoft.com/office/officeart/2005/8/layout/process3"/>
    <dgm:cxn modelId="{13AE35C3-D1CA-674D-8920-3BD04B81B1EB}" type="presOf" srcId="{D127035E-B291-4146-9CF2-B1F8CC4D8485}" destId="{559379A4-16E4-AD4F-84AF-30052E064E88}" srcOrd="1" destOrd="0" presId="urn:microsoft.com/office/officeart/2005/8/layout/process3"/>
    <dgm:cxn modelId="{595191C4-1AE1-1B4B-A8AA-3971BA3C67FD}" type="presOf" srcId="{41F225B6-AC87-9541-99F7-B3B766844A40}" destId="{3AE72449-8F6C-2249-B23D-FCCA2ADD3F19}" srcOrd="0" destOrd="0" presId="urn:microsoft.com/office/officeart/2005/8/layout/process3"/>
    <dgm:cxn modelId="{A5CE78DF-5B14-794F-80F6-EECB0D64F2CF}" type="presOf" srcId="{AECC84AA-F3FF-B14F-B21E-9B06C967060C}" destId="{D4A9EE21-0C05-1847-AEED-850673C1A082}" srcOrd="0" destOrd="0" presId="urn:microsoft.com/office/officeart/2005/8/layout/process3"/>
    <dgm:cxn modelId="{D6F4F5F0-99B5-484F-B13C-EA043A425093}" srcId="{1BEF95B7-8C73-C345-B796-BDCC64B59FD6}" destId="{768659ED-5680-0D4E-9873-016E6E0CDEE1}" srcOrd="2" destOrd="0" parTransId="{1845439F-8139-4E4F-A71B-FF40EBAC9D5C}" sibTransId="{EE3EDEFF-6F23-9F4D-A44A-1F6DE5812A78}"/>
    <dgm:cxn modelId="{F63CF1FC-C50B-7E41-8219-9DE30680098E}" type="presOf" srcId="{1BEF95B7-8C73-C345-B796-BDCC64B59FD6}" destId="{813A28B4-49C3-AE4C-B458-4254B66C18DB}" srcOrd="0" destOrd="0" presId="urn:microsoft.com/office/officeart/2005/8/layout/process3"/>
    <dgm:cxn modelId="{C1E46815-31D4-6645-AC6B-1DE9DB50236A}" type="presParOf" srcId="{813A28B4-49C3-AE4C-B458-4254B66C18DB}" destId="{7B7A1068-8DCC-B440-8F4A-AB2E9CE17A46}" srcOrd="0" destOrd="0" presId="urn:microsoft.com/office/officeart/2005/8/layout/process3"/>
    <dgm:cxn modelId="{71F39529-6602-DF43-83B0-8B5335C6D04E}" type="presParOf" srcId="{7B7A1068-8DCC-B440-8F4A-AB2E9CE17A46}" destId="{0188C106-F814-E24F-A848-E6D21F943214}" srcOrd="0" destOrd="0" presId="urn:microsoft.com/office/officeart/2005/8/layout/process3"/>
    <dgm:cxn modelId="{C2B56D4C-9EC3-7F4C-83F4-A46FE95A7BD4}" type="presParOf" srcId="{7B7A1068-8DCC-B440-8F4A-AB2E9CE17A46}" destId="{559379A4-16E4-AD4F-84AF-30052E064E88}" srcOrd="1" destOrd="0" presId="urn:microsoft.com/office/officeart/2005/8/layout/process3"/>
    <dgm:cxn modelId="{08B04956-5D82-AA4D-A5D0-4ECB2D1F09CF}" type="presParOf" srcId="{7B7A1068-8DCC-B440-8F4A-AB2E9CE17A46}" destId="{F43BC730-546F-7547-A2B4-911C0AF1013F}" srcOrd="2" destOrd="0" presId="urn:microsoft.com/office/officeart/2005/8/layout/process3"/>
    <dgm:cxn modelId="{4DC7CD6E-3D4D-7E43-A4AC-E935A24DFCDA}" type="presParOf" srcId="{813A28B4-49C3-AE4C-B458-4254B66C18DB}" destId="{3AE72449-8F6C-2249-B23D-FCCA2ADD3F19}" srcOrd="1" destOrd="0" presId="urn:microsoft.com/office/officeart/2005/8/layout/process3"/>
    <dgm:cxn modelId="{D105A7CF-EE01-0242-B65F-B431BE966DD0}" type="presParOf" srcId="{3AE72449-8F6C-2249-B23D-FCCA2ADD3F19}" destId="{2083186E-04BD-984F-A7A8-3288FBDD4CC9}" srcOrd="0" destOrd="0" presId="urn:microsoft.com/office/officeart/2005/8/layout/process3"/>
    <dgm:cxn modelId="{CD71B813-35A8-F545-98BE-0AECAF009CC0}" type="presParOf" srcId="{813A28B4-49C3-AE4C-B458-4254B66C18DB}" destId="{0ED64CB5-2902-E040-B519-B4CDAD5B6541}" srcOrd="2" destOrd="0" presId="urn:microsoft.com/office/officeart/2005/8/layout/process3"/>
    <dgm:cxn modelId="{DBD62A8F-8465-1348-A6FA-79419F61CA6F}" type="presParOf" srcId="{0ED64CB5-2902-E040-B519-B4CDAD5B6541}" destId="{7CDD918F-A183-684F-A3E1-E34C217FA891}" srcOrd="0" destOrd="0" presId="urn:microsoft.com/office/officeart/2005/8/layout/process3"/>
    <dgm:cxn modelId="{FE45AE3E-1B3D-BF40-9F75-C8049169D356}" type="presParOf" srcId="{0ED64CB5-2902-E040-B519-B4CDAD5B6541}" destId="{6EED23DB-28FB-EB47-9072-3373EED181D0}" srcOrd="1" destOrd="0" presId="urn:microsoft.com/office/officeart/2005/8/layout/process3"/>
    <dgm:cxn modelId="{427DCC37-4498-CD42-9E56-9F0B02B22901}" type="presParOf" srcId="{0ED64CB5-2902-E040-B519-B4CDAD5B6541}" destId="{D4A9EE21-0C05-1847-AEED-850673C1A082}" srcOrd="2" destOrd="0" presId="urn:microsoft.com/office/officeart/2005/8/layout/process3"/>
    <dgm:cxn modelId="{860FA51A-51C5-084A-B150-8260F807D3DC}" type="presParOf" srcId="{813A28B4-49C3-AE4C-B458-4254B66C18DB}" destId="{EEB73C99-3427-DD48-9E6D-18FFBC3FBC83}" srcOrd="3" destOrd="0" presId="urn:microsoft.com/office/officeart/2005/8/layout/process3"/>
    <dgm:cxn modelId="{8BE5AEA6-C5A9-014D-A3E5-D1D2BC7957AA}" type="presParOf" srcId="{EEB73C99-3427-DD48-9E6D-18FFBC3FBC83}" destId="{8ED9FB7B-CC7B-C347-9F58-36525DC4C9EE}" srcOrd="0" destOrd="0" presId="urn:microsoft.com/office/officeart/2005/8/layout/process3"/>
    <dgm:cxn modelId="{117A8496-DD23-224E-B657-01710757F45F}" type="presParOf" srcId="{813A28B4-49C3-AE4C-B458-4254B66C18DB}" destId="{E5FAA1E0-780F-204D-B66C-D034B298F166}" srcOrd="4" destOrd="0" presId="urn:microsoft.com/office/officeart/2005/8/layout/process3"/>
    <dgm:cxn modelId="{ABAF5B26-9814-0E4B-A78A-7826ED5C0297}" type="presParOf" srcId="{E5FAA1E0-780F-204D-B66C-D034B298F166}" destId="{78364E25-359B-F54C-BE63-AD98568F57AA}" srcOrd="0" destOrd="0" presId="urn:microsoft.com/office/officeart/2005/8/layout/process3"/>
    <dgm:cxn modelId="{8D05CDC4-6150-1749-AE74-08B1FCFE2BB0}" type="presParOf" srcId="{E5FAA1E0-780F-204D-B66C-D034B298F166}" destId="{0C49C275-3D3E-A24B-9599-1C1112B4F3A4}" srcOrd="1" destOrd="0" presId="urn:microsoft.com/office/officeart/2005/8/layout/process3"/>
    <dgm:cxn modelId="{4E4E1A6E-9DB2-8B47-9B1D-A199CE697641}" type="presParOf" srcId="{E5FAA1E0-780F-204D-B66C-D034B298F166}" destId="{2CAD32C9-52E7-BF43-B9E6-A40073A29A8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379A4-16E4-AD4F-84AF-30052E064E88}">
      <dsp:nvSpPr>
        <dsp:cNvPr id="0" name=""/>
        <dsp:cNvSpPr/>
      </dsp:nvSpPr>
      <dsp:spPr>
        <a:xfrm>
          <a:off x="3607" y="2179582"/>
          <a:ext cx="2256957" cy="10636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700" kern="1200" dirty="0"/>
            <a:t>Ձեր եփական կարծիք, հույզը</a:t>
          </a:r>
          <a:endParaRPr lang="en-US" sz="1700" kern="1200" dirty="0"/>
        </a:p>
      </dsp:txBody>
      <dsp:txXfrm>
        <a:off x="3607" y="2179582"/>
        <a:ext cx="2256957" cy="709103"/>
      </dsp:txXfrm>
    </dsp:sp>
    <dsp:sp modelId="{F43BC730-546F-7547-A2B4-911C0AF1013F}">
      <dsp:nvSpPr>
        <dsp:cNvPr id="0" name=""/>
        <dsp:cNvSpPr/>
      </dsp:nvSpPr>
      <dsp:spPr>
        <a:xfrm>
          <a:off x="43080" y="2888685"/>
          <a:ext cx="3102548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y-AM" sz="1700" b="1" kern="12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Ես վրդովվում եմ</a:t>
          </a:r>
          <a:endParaRPr lang="en-US" sz="1700" kern="1200" dirty="0"/>
        </a:p>
      </dsp:txBody>
      <dsp:txXfrm>
        <a:off x="85203" y="2930808"/>
        <a:ext cx="3018302" cy="1353954"/>
      </dsp:txXfrm>
    </dsp:sp>
    <dsp:sp modelId="{3AE72449-8F6C-2249-B23D-FCCA2ADD3F19}">
      <dsp:nvSpPr>
        <dsp:cNvPr id="0" name=""/>
        <dsp:cNvSpPr/>
      </dsp:nvSpPr>
      <dsp:spPr>
        <a:xfrm>
          <a:off x="2711528" y="2253175"/>
          <a:ext cx="956042" cy="561917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711528" y="2365558"/>
        <a:ext cx="787467" cy="337151"/>
      </dsp:txXfrm>
    </dsp:sp>
    <dsp:sp modelId="{6EED23DB-28FB-EB47-9072-3373EED181D0}">
      <dsp:nvSpPr>
        <dsp:cNvPr id="0" name=""/>
        <dsp:cNvSpPr/>
      </dsp:nvSpPr>
      <dsp:spPr>
        <a:xfrm>
          <a:off x="4064418" y="2179582"/>
          <a:ext cx="2256957" cy="10636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-1188603"/>
                <a:satOff val="21780"/>
                <a:lumOff val="2745"/>
                <a:alphaOff val="0"/>
                <a:shade val="36000"/>
                <a:satMod val="120000"/>
              </a:schemeClr>
              <a:schemeClr val="accent4">
                <a:hueOff val="-1188603"/>
                <a:satOff val="21780"/>
                <a:lumOff val="2745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700" kern="1200" dirty="0"/>
            <a:t>Դիմացինի գործողությունները</a:t>
          </a:r>
          <a:endParaRPr lang="en-US" sz="1700" kern="1200" dirty="0"/>
        </a:p>
      </dsp:txBody>
      <dsp:txXfrm>
        <a:off x="4064418" y="2179582"/>
        <a:ext cx="2256957" cy="709103"/>
      </dsp:txXfrm>
    </dsp:sp>
    <dsp:sp modelId="{D4A9EE21-0C05-1847-AEED-850673C1A082}">
      <dsp:nvSpPr>
        <dsp:cNvPr id="0" name=""/>
        <dsp:cNvSpPr/>
      </dsp:nvSpPr>
      <dsp:spPr>
        <a:xfrm>
          <a:off x="4051947" y="2888685"/>
          <a:ext cx="3206436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188603"/>
              <a:satOff val="21780"/>
              <a:lumOff val="2745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y-AM" sz="1700" b="1" kern="12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երբ դու իմ ընկերների մասին բացասական ես խոսում</a:t>
          </a:r>
          <a:endParaRPr lang="en-US" sz="1700" kern="1200" dirty="0"/>
        </a:p>
      </dsp:txBody>
      <dsp:txXfrm>
        <a:off x="4094070" y="2930808"/>
        <a:ext cx="3122190" cy="1353954"/>
      </dsp:txXfrm>
    </dsp:sp>
    <dsp:sp modelId="{EEB73C99-3427-DD48-9E6D-18FFBC3FBC83}">
      <dsp:nvSpPr>
        <dsp:cNvPr id="0" name=""/>
        <dsp:cNvSpPr/>
      </dsp:nvSpPr>
      <dsp:spPr>
        <a:xfrm>
          <a:off x="6782207" y="2253175"/>
          <a:ext cx="976962" cy="561917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-2377205"/>
                <a:satOff val="43560"/>
                <a:lumOff val="5490"/>
                <a:alphaOff val="0"/>
                <a:shade val="36000"/>
                <a:satMod val="120000"/>
              </a:schemeClr>
              <a:schemeClr val="accent4">
                <a:hueOff val="-2377205"/>
                <a:satOff val="43560"/>
                <a:lumOff val="549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782207" y="2365558"/>
        <a:ext cx="808387" cy="337151"/>
      </dsp:txXfrm>
    </dsp:sp>
    <dsp:sp modelId="{0C49C275-3D3E-A24B-9599-1C1112B4F3A4}">
      <dsp:nvSpPr>
        <dsp:cNvPr id="0" name=""/>
        <dsp:cNvSpPr/>
      </dsp:nvSpPr>
      <dsp:spPr>
        <a:xfrm>
          <a:off x="8164701" y="2179582"/>
          <a:ext cx="2256957" cy="10636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-2377205"/>
                <a:satOff val="43560"/>
                <a:lumOff val="5490"/>
                <a:alphaOff val="0"/>
                <a:shade val="36000"/>
                <a:satMod val="120000"/>
              </a:schemeClr>
              <a:schemeClr val="accent4">
                <a:hueOff val="-2377205"/>
                <a:satOff val="43560"/>
                <a:lumOff val="549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700" kern="1200" dirty="0"/>
            <a:t>Իրավիճակից բխող ձեր ցանկությունը</a:t>
          </a:r>
          <a:endParaRPr lang="en-US" sz="1700" kern="1200" dirty="0"/>
        </a:p>
      </dsp:txBody>
      <dsp:txXfrm>
        <a:off x="8164701" y="2179582"/>
        <a:ext cx="2256957" cy="709103"/>
      </dsp:txXfrm>
    </dsp:sp>
    <dsp:sp modelId="{2CAD32C9-52E7-BF43-B9E6-A40073A29A88}">
      <dsp:nvSpPr>
        <dsp:cNvPr id="0" name=""/>
        <dsp:cNvSpPr/>
      </dsp:nvSpPr>
      <dsp:spPr>
        <a:xfrm>
          <a:off x="8626970" y="2888685"/>
          <a:ext cx="2256957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2377205"/>
              <a:satOff val="43560"/>
              <a:lumOff val="549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y-AM" sz="1700" b="1" kern="12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ես կուզեմ, որ դու նրանց ճանաչես</a:t>
          </a:r>
          <a:endParaRPr lang="en-US" sz="1700" kern="1200" dirty="0"/>
        </a:p>
      </dsp:txBody>
      <dsp:txXfrm>
        <a:off x="8669093" y="2930808"/>
        <a:ext cx="2172711" cy="1353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90364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78776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23728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15117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AM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423459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07617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8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58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15459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85412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7330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AM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473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12E462-E3AB-27DF-0FCE-7AD6F0CC3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dirty="0"/>
              <a:t>Հ</a:t>
            </a:r>
            <a:r>
              <a:rPr lang="en-AM" dirty="0"/>
              <a:t>ա</a:t>
            </a:r>
            <a:r>
              <a:rPr lang="hy-AM" dirty="0"/>
              <a:t>ղորդակցման հմտություններ </a:t>
            </a:r>
            <a:endParaRPr lang="en-AM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479B192-475D-974D-E936-E889F7118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661" y="4468031"/>
            <a:ext cx="7891272" cy="1069848"/>
          </a:xfrm>
        </p:spPr>
        <p:txBody>
          <a:bodyPr>
            <a:normAutofit/>
          </a:bodyPr>
          <a:lstStyle/>
          <a:p>
            <a:r>
              <a:rPr lang="hy-AM" sz="2400" dirty="0"/>
              <a:t>Դաս </a:t>
            </a:r>
            <a:r>
              <a:rPr lang="en-US" sz="2400" dirty="0"/>
              <a:t>8-</a:t>
            </a:r>
            <a:r>
              <a:rPr lang="hy-AM" sz="2400" dirty="0"/>
              <a:t>րդ</a:t>
            </a:r>
          </a:p>
          <a:p>
            <a:r>
              <a:rPr lang="hy-AM" sz="2400" dirty="0"/>
              <a:t>Իմ «Ես»-ը հաղորդակցման մեջ</a:t>
            </a:r>
            <a:r>
              <a:rPr lang="en-US" sz="2400" dirty="0"/>
              <a:t>; </a:t>
            </a:r>
            <a:r>
              <a:rPr lang="hy-AM" sz="2400" dirty="0"/>
              <a:t>Մաս </a:t>
            </a:r>
            <a:r>
              <a:rPr lang="en-US" sz="2400" dirty="0"/>
              <a:t>2</a:t>
            </a:r>
            <a:r>
              <a:rPr lang="hy-AM" sz="2400" dirty="0"/>
              <a:t> </a:t>
            </a:r>
            <a:endParaRPr lang="en-US" sz="2400" dirty="0"/>
          </a:p>
          <a:p>
            <a:endParaRPr lang="en-US" sz="2400" dirty="0"/>
          </a:p>
          <a:p>
            <a:endParaRPr lang="en-AM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3E743-0842-324A-8272-F0C1C6A1FF08}"/>
              </a:ext>
            </a:extLst>
          </p:cNvPr>
          <p:cNvSpPr txBox="1"/>
          <p:nvPr/>
        </p:nvSpPr>
        <p:spPr>
          <a:xfrm>
            <a:off x="885661" y="5176396"/>
            <a:ext cx="8223069" cy="1310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1800" b="1" i="1" dirty="0">
                <a:solidFill>
                  <a:srgbClr val="604A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hy-AM" sz="2000" b="1" dirty="0">
                <a:solidFill>
                  <a:schemeClr val="accent2">
                    <a:lumMod val="75000"/>
                  </a:schemeClr>
                </a:solidFill>
              </a:rPr>
              <a:t>Հաստատակամ հաղորդակցում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y-AM" sz="2000" b="1" dirty="0">
                <a:solidFill>
                  <a:schemeClr val="accent2">
                    <a:lumMod val="75000"/>
                  </a:schemeClr>
                </a:solidFill>
              </a:rPr>
              <a:t>«Ես-արտահայտություններ»</a:t>
            </a:r>
            <a:endParaRPr lang="en-AM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15000"/>
              </a:lnSpc>
            </a:pPr>
            <a:r>
              <a:rPr lang="hy-AM" sz="20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en-AM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01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F6A0A-91C5-8048-6E30-493456932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61" y="3260178"/>
            <a:ext cx="3282802" cy="32828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51E5E3-628F-BB18-2567-84443448A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300" y="184069"/>
            <a:ext cx="3331028" cy="3331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EB3180-31FC-56B6-9A2B-25D31481C6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67" r="11085"/>
          <a:stretch/>
        </p:blipFill>
        <p:spPr>
          <a:xfrm>
            <a:off x="3079935" y="315020"/>
            <a:ext cx="2902954" cy="3743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C2BD2B-D782-EBAA-2D38-5C51FD0C4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889" y="2653489"/>
            <a:ext cx="2803007" cy="420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5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EEC-C457-5BB0-FA33-AF93FC5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/>
              <a:t>Մինչ հաջորդ </a:t>
            </a:r>
            <a:r>
              <a:rPr lang="hy-AM" dirty="0"/>
              <a:t>հանդիպում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397755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EEC-C457-5BB0-FA33-AF93FC5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</a:pPr>
            <a:r>
              <a:rPr lang="hy-AM" dirty="0"/>
              <a:t>Հաղորդակցման չորս ոճեր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259655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Your Communication Style Impacts Team Success?">
            <a:extLst>
              <a:ext uri="{FF2B5EF4-FFF2-40B4-BE49-F238E27FC236}">
                <a16:creationId xmlns:a16="http://schemas.microsoft.com/office/drawing/2014/main" id="{54F97E45-15A3-EE7B-F25D-B2E32D19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C83E0-3D82-8D66-6688-CEA54EB409D2}"/>
              </a:ext>
            </a:extLst>
          </p:cNvPr>
          <p:cNvSpPr txBox="1"/>
          <p:nvPr/>
        </p:nvSpPr>
        <p:spPr>
          <a:xfrm>
            <a:off x="2303812" y="2315197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2000" b="1" dirty="0"/>
              <a:t>Պասիվ </a:t>
            </a:r>
            <a:endParaRPr lang="en-AM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F47751-67A9-D468-80D8-680460497E94}"/>
              </a:ext>
            </a:extLst>
          </p:cNvPr>
          <p:cNvSpPr txBox="1"/>
          <p:nvPr/>
        </p:nvSpPr>
        <p:spPr>
          <a:xfrm>
            <a:off x="4626878" y="2475484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2000" b="1" dirty="0"/>
              <a:t>Ագրեսիվ</a:t>
            </a:r>
            <a:endParaRPr lang="en-AM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598D3B-C043-253B-7C85-486BF874D016}"/>
              </a:ext>
            </a:extLst>
          </p:cNvPr>
          <p:cNvSpPr txBox="1"/>
          <p:nvPr/>
        </p:nvSpPr>
        <p:spPr>
          <a:xfrm>
            <a:off x="6385432" y="211514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2000" b="1" dirty="0"/>
              <a:t>Պասիվ-ագրեսիվ</a:t>
            </a:r>
            <a:endParaRPr lang="en-AM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9D37E-3C57-477E-984B-7B898535AB43}"/>
              </a:ext>
            </a:extLst>
          </p:cNvPr>
          <p:cNvSpPr txBox="1"/>
          <p:nvPr/>
        </p:nvSpPr>
        <p:spPr>
          <a:xfrm>
            <a:off x="8503188" y="2715307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2000" b="1" dirty="0"/>
              <a:t>Հաստատակամ </a:t>
            </a:r>
            <a:endParaRPr lang="en-AM" sz="2000" b="1" dirty="0"/>
          </a:p>
        </p:txBody>
      </p:sp>
    </p:spTree>
    <p:extLst>
      <p:ext uri="{BB962C8B-B14F-4D97-AF65-F5344CB8AC3E}">
        <p14:creationId xmlns:p14="http://schemas.microsoft.com/office/powerpoint/2010/main" val="122236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EEC-C457-5BB0-FA33-AF93FC5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</a:pPr>
            <a:r>
              <a:rPr lang="hy-AM" dirty="0"/>
              <a:t>Հաղորդակցման հաստատակամ ոճ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143686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506EFF-6288-C251-C0EB-D7D5AAF5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3998"/>
            <a:ext cx="10058400" cy="1609344"/>
          </a:xfrm>
        </p:spPr>
        <p:txBody>
          <a:bodyPr/>
          <a:lstStyle/>
          <a:p>
            <a:r>
              <a:rPr lang="hy-AM" dirty="0"/>
              <a:t>Հաստատակամ ոճին նպաստող որակներ, բնավորության գծեր</a:t>
            </a:r>
            <a:endParaRPr lang="en-AM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59E79-D68F-899F-A5F5-20C66AE7BACF}"/>
              </a:ext>
            </a:extLst>
          </p:cNvPr>
          <p:cNvSpPr txBox="1"/>
          <p:nvPr/>
        </p:nvSpPr>
        <p:spPr>
          <a:xfrm>
            <a:off x="1066800" y="2149681"/>
            <a:ext cx="6097978" cy="4645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Century Gothic" panose="020B0502020202020204" pitchFamily="34" charset="0"/>
              <a:buChar char="•"/>
            </a:pPr>
            <a:r>
              <a:rPr lang="hy-AM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Մարդասիրություն</a:t>
            </a:r>
            <a:endParaRPr lang="en-AM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Century Gothic" panose="020B0502020202020204" pitchFamily="34" charset="0"/>
              <a:buChar char="•"/>
            </a:pPr>
            <a:r>
              <a:rPr lang="hy-AM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Հարգանք դիմացինի հանդեպ</a:t>
            </a:r>
            <a:endParaRPr lang="en-AM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Century Gothic" panose="020B0502020202020204" pitchFamily="34" charset="0"/>
              <a:buChar char="•"/>
            </a:pPr>
            <a:r>
              <a:rPr lang="hy-AM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Լսելու ունակություն</a:t>
            </a:r>
            <a:endParaRPr lang="en-AM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Century Gothic" panose="020B0502020202020204" pitchFamily="34" charset="0"/>
              <a:buChar char="•"/>
            </a:pPr>
            <a:r>
              <a:rPr lang="hy-AM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Հետաքրքրվածություն</a:t>
            </a:r>
            <a:endParaRPr lang="en-AM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Century Gothic" panose="020B0502020202020204" pitchFamily="34" charset="0"/>
              <a:buChar char="•"/>
            </a:pPr>
            <a:r>
              <a:rPr lang="hy-AM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Ապրումակցում</a:t>
            </a:r>
            <a:endParaRPr lang="en-AM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Century Gothic" panose="020B0502020202020204" pitchFamily="34" charset="0"/>
              <a:buChar char="•"/>
            </a:pPr>
            <a:r>
              <a:rPr lang="hy-AM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Վստահություն</a:t>
            </a:r>
            <a:endParaRPr lang="en-AM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Century Gothic" panose="020B0502020202020204" pitchFamily="34" charset="0"/>
              <a:buChar char="•"/>
            </a:pPr>
            <a:r>
              <a:rPr lang="hy-AM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Ինքնաճանաչում</a:t>
            </a:r>
            <a:endParaRPr lang="en-AM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Century Gothic" panose="020B0502020202020204" pitchFamily="34" charset="0"/>
              <a:buChar char="•"/>
            </a:pPr>
            <a:r>
              <a:rPr lang="hy-AM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Վճռականություն</a:t>
            </a:r>
            <a:endParaRPr lang="en-AM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Century Gothic" panose="020B0502020202020204" pitchFamily="34" charset="0"/>
              <a:buChar char="•"/>
            </a:pPr>
            <a:r>
              <a:rPr lang="hy-AM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Համբերատարություն</a:t>
            </a:r>
            <a:endParaRPr lang="hy-AM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Century Gothic" panose="020B0502020202020204" pitchFamily="34" charset="0"/>
              <a:buChar char="•"/>
            </a:pPr>
            <a:r>
              <a:rPr lang="hy-AM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Նրբանկատություն </a:t>
            </a:r>
            <a:endParaRPr lang="en-AM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3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A575-2462-435F-B1E5-162F94CC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343" y="496507"/>
            <a:ext cx="10058400" cy="1609344"/>
          </a:xfrm>
        </p:spPr>
        <p:txBody>
          <a:bodyPr/>
          <a:lstStyle/>
          <a:p>
            <a:r>
              <a:rPr lang="hy-AM" dirty="0"/>
              <a:t>Ես-արտահայտություններ</a:t>
            </a:r>
            <a:endParaRPr lang="en-AM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8A147-149D-45A9-37A7-EC7826CB4076}"/>
              </a:ext>
            </a:extLst>
          </p:cNvPr>
          <p:cNvSpPr txBox="1"/>
          <p:nvPr/>
        </p:nvSpPr>
        <p:spPr>
          <a:xfrm>
            <a:off x="927343" y="2289863"/>
            <a:ext cx="10757975" cy="335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y-AM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«Ես-արտահայտություններ»-ը այնպիսի արտահայտություններ են, որոնք արտահայտում են իրավիճակի հանդեպ մեր սեփական վերաբերմունքը, զերծ են դիմացինին ուղղված մեղադրանքներից, բացում են քննարկման հնարավորություն։</a:t>
            </a:r>
          </a:p>
          <a:p>
            <a:pPr>
              <a:lnSpc>
                <a:spcPct val="115000"/>
              </a:lnSpc>
            </a:pPr>
            <a:endParaRPr lang="en-AM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y-AM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Ս</a:t>
            </a:r>
            <a:r>
              <a:rPr lang="hy-AM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կսվում են ԵՍ դերանունով՝</a:t>
            </a:r>
            <a:endParaRPr lang="en-AM" sz="20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y-AM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AM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Century Gothic" panose="020B0502020202020204" pitchFamily="34" charset="0"/>
              <a:buChar char="•"/>
            </a:pPr>
            <a:r>
              <a:rPr lang="hy-AM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Ես զգում եմ ...</a:t>
            </a:r>
            <a:endParaRPr lang="en-AM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Century Gothic" panose="020B0502020202020204" pitchFamily="34" charset="0"/>
              <a:buChar char="•"/>
            </a:pPr>
            <a:r>
              <a:rPr lang="hy-AM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Ես ցանկանում եմ ...</a:t>
            </a:r>
          </a:p>
          <a:p>
            <a:pPr marL="342900" indent="-342900">
              <a:lnSpc>
                <a:spcPct val="115000"/>
              </a:lnSpc>
              <a:buSzPts val="1200"/>
              <a:buFont typeface="Century Gothic" panose="020B0502020202020204" pitchFamily="34" charset="0"/>
              <a:buChar char="•"/>
            </a:pPr>
            <a:r>
              <a:rPr lang="hy-AM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entury Gothic" panose="020B0502020202020204" pitchFamily="34" charset="0"/>
                <a:cs typeface="Century Gothic" panose="020B0502020202020204" pitchFamily="34" charset="0"/>
              </a:rPr>
              <a:t>Ես կարծում եմ/ մտածում եմ ...</a:t>
            </a:r>
            <a:endParaRPr lang="en-AM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Century Gothic" panose="020B0502020202020204" pitchFamily="34" charset="0"/>
              <a:buChar char="•"/>
            </a:pPr>
            <a:endParaRPr lang="en-AM" sz="20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mily Conflict Between Parents Boy Teenager Stock Vector (Royalty Free)  1370320529 | Shutterstock">
            <a:extLst>
              <a:ext uri="{FF2B5EF4-FFF2-40B4-BE49-F238E27FC236}">
                <a16:creationId xmlns:a16="http://schemas.microsoft.com/office/drawing/2014/main" id="{036D55EE-5271-E3F9-6EE8-00D709E2E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1"/>
          <a:stretch/>
        </p:blipFill>
        <p:spPr bwMode="auto">
          <a:xfrm>
            <a:off x="656772" y="2612571"/>
            <a:ext cx="4004190" cy="39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9D86AF58-67E6-44C1-672F-D9706DD87659}"/>
              </a:ext>
            </a:extLst>
          </p:cNvPr>
          <p:cNvSpPr/>
          <p:nvPr/>
        </p:nvSpPr>
        <p:spPr>
          <a:xfrm>
            <a:off x="5446920" y="424096"/>
            <a:ext cx="4168239" cy="2416985"/>
          </a:xfrm>
          <a:prstGeom prst="cloudCallout">
            <a:avLst>
              <a:gd name="adj1" fmla="val -77813"/>
              <a:gd name="adj2" fmla="val 6495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1600" dirty="0">
                <a:effectLst/>
              </a:rPr>
              <a:t>Դու միշտ փնովում ես իմ ընկերներին ու նրանց անուն ես կպցնում։ </a:t>
            </a:r>
            <a:endParaRPr lang="en-AM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8ACF317A-DE4B-9C35-6297-26683CEAB43D}"/>
              </a:ext>
            </a:extLst>
          </p:cNvPr>
          <p:cNvSpPr/>
          <p:nvPr/>
        </p:nvSpPr>
        <p:spPr>
          <a:xfrm>
            <a:off x="5779429" y="3547753"/>
            <a:ext cx="4168239" cy="2416985"/>
          </a:xfrm>
          <a:prstGeom prst="cloudCallout">
            <a:avLst>
              <a:gd name="adj1" fmla="val -82656"/>
              <a:gd name="adj2" fmla="val -441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1600" dirty="0"/>
              <a:t>Ես վրդովվում եմ, երբ դու իմ ընկերների մասին բացասական ես խոսում, ես կուզեմ, որ դու նրանց ճանաչես։ </a:t>
            </a:r>
            <a:endParaRPr lang="en-AM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4CC4D-7C4D-880A-F974-EE4BAC82BE87}"/>
              </a:ext>
            </a:extLst>
          </p:cNvPr>
          <p:cNvSpPr txBox="1"/>
          <p:nvPr/>
        </p:nvSpPr>
        <p:spPr>
          <a:xfrm>
            <a:off x="963665" y="1825738"/>
            <a:ext cx="6097978" cy="427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2000" b="1" dirty="0">
                <a:solidFill>
                  <a:schemeClr val="accent1">
                    <a:lumMod val="75000"/>
                  </a:schemeClr>
                </a:solidFill>
                <a:effectLst/>
              </a:rPr>
              <a:t>Երեխան ծնողին ասում է</a:t>
            </a:r>
            <a:endParaRPr lang="en-AM" sz="24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1210-3AF7-A52F-B62A-55035778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4" y="0"/>
            <a:ext cx="10058400" cy="1609344"/>
          </a:xfrm>
        </p:spPr>
        <p:txBody>
          <a:bodyPr>
            <a:normAutofit/>
          </a:bodyPr>
          <a:lstStyle/>
          <a:p>
            <a:r>
              <a:rPr lang="hy-AM" sz="4400" dirty="0"/>
              <a:t>«Ես-արտահայտություն» կազմելու 3 քայլերը</a:t>
            </a:r>
            <a:endParaRPr lang="en-AM" sz="4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E766A0-E388-AE87-00D4-9CECD96BF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574964"/>
              </p:ext>
            </p:extLst>
          </p:nvPr>
        </p:nvGraphicFramePr>
        <p:xfrm>
          <a:off x="652232" y="724396"/>
          <a:ext cx="10887535" cy="650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26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9379A4-16E4-AD4F-84AF-30052E064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E72449-8F6C-2249-B23D-FCCA2ADD3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ED23DB-28FB-EB47-9072-3373EED18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B73C99-3427-DD48-9E6D-18FFBC3FB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49C275-3D3E-A24B-9599-1C1112B4F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3BC730-546F-7547-A2B4-911C0AF10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A9EE21-0C05-1847-AEED-850673C1A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AD32C9-52E7-BF43-B9E6-A40073A29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EEC-C457-5BB0-FA33-AF93FC5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Դրվագներ օրագրից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1124463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{38D00AA2-0CC0-A24C-B61A-7B41712407B2}tf10001070</Template>
  <TotalTime>317</TotalTime>
  <Words>181</Words>
  <Application>Microsoft Macintosh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Bookman Old Style</vt:lpstr>
      <vt:lpstr>Calibri</vt:lpstr>
      <vt:lpstr>Century Gothic</vt:lpstr>
      <vt:lpstr>Rockwell Extra Bold</vt:lpstr>
      <vt:lpstr>Times New Roman</vt:lpstr>
      <vt:lpstr>Wingdings</vt:lpstr>
      <vt:lpstr>Wood Type</vt:lpstr>
      <vt:lpstr>Հաղորդակցման հմտություններ </vt:lpstr>
      <vt:lpstr>Հաղորդակցման չորս ոճեր</vt:lpstr>
      <vt:lpstr>PowerPoint Presentation</vt:lpstr>
      <vt:lpstr>Հաղորդակցման հաստատակամ ոճ</vt:lpstr>
      <vt:lpstr>Հաստատակամ ոճին նպաստող որակներ, բնավորության գծեր</vt:lpstr>
      <vt:lpstr>Ես-արտահայտություններ</vt:lpstr>
      <vt:lpstr>PowerPoint Presentation</vt:lpstr>
      <vt:lpstr>«Ես-արտահայտություն» կազմելու 3 քայլերը</vt:lpstr>
      <vt:lpstr>Դրվագներ օրագրից</vt:lpstr>
      <vt:lpstr>PowerPoint Presentation</vt:lpstr>
      <vt:lpstr>Մինչ հաջորդ հանդիպում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Հաղորդակցման հմտություններ </dc:title>
  <dc:creator>inespoghosyan@gmail.com</dc:creator>
  <cp:lastModifiedBy>inespoghosyan@gmail.com</cp:lastModifiedBy>
  <cp:revision>39</cp:revision>
  <dcterms:created xsi:type="dcterms:W3CDTF">2025-10-18T16:46:12Z</dcterms:created>
  <dcterms:modified xsi:type="dcterms:W3CDTF">2025-12-22T17:12:58Z</dcterms:modified>
</cp:coreProperties>
</file>